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5" r:id="rId2"/>
  </p:sldMasterIdLst>
  <p:notesMasterIdLst>
    <p:notesMasterId r:id="rId9"/>
  </p:notesMasterIdLst>
  <p:handoutMasterIdLst>
    <p:handoutMasterId r:id="rId10"/>
  </p:handoutMasterIdLst>
  <p:sldIdLst>
    <p:sldId id="265" r:id="rId3"/>
    <p:sldId id="488" r:id="rId4"/>
    <p:sldId id="309" r:id="rId5"/>
    <p:sldId id="304" r:id="rId6"/>
    <p:sldId id="310" r:id="rId7"/>
    <p:sldId id="311" r:id="rId8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CCFF"/>
    <a:srgbClr val="5B0091"/>
    <a:srgbClr val="6600FF"/>
    <a:srgbClr val="FF66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>
      <p:cViewPr varScale="1">
        <p:scale>
          <a:sx n="85" d="100"/>
          <a:sy n="85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AC9D8-9937-4C04-B371-C3F0202C65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1510-DC9E-4C82-836E-2B01C9D303B9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BF2398-692B-4547-AEBB-2CA196DA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30B47E8-77F4-40DD-AC2F-B3ACF8A2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96939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058F419B-786B-4DCD-90DC-134D37B350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9E7DC7A-47F3-402B-80D7-051BCA0F45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45C1D02-50AA-41FF-84A0-A942F7EDC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FE689AAD-67BE-4F91-B41E-12FE5C61D7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41DDE69-3467-4FE6-AC39-03FF4053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DAF8729-6DBA-4154-933F-8BDC099A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Earth and Space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E22E323-50F1-438B-A6DE-44682B37F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C92DC1-1845-46B9-8BE1-2AD82E30D51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2B2EEFF-AE4A-43D3-B0E1-275156F7D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A33ACFF-60EC-4C99-9024-55139A3EE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1CE7E6B-E9C1-42DB-B324-188329E7E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37B64D-6C97-4B13-8DDF-061563F4293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F450652-E618-4A3E-AA81-52E580E3F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2E4B5B9-C885-4293-BFBE-D8275FDF0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Represent data in tables and/or various graphical displays (bar graphs, pictographs, and/or pie charts) to reveal patterns that indicate relationships.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 data to make sense of phenomena, using logical reasoning, mathematics, and/or computation.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091FDAA-4174-47E2-9DA0-6C17F76EB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B12770-0710-47AF-9424-539452F8E4B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1B01C70-038E-4030-9CD1-47FFE6DAB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73D8692-AF95-4B4A-B060-CD14C564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89AAD-67BE-4F91-B41E-12FE5C61D7A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7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89AAD-67BE-4F91-B41E-12FE5C61D7A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47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9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2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711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2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3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11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40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9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73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70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4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5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1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6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1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8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5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821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2346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4988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0EBD4-FDB0-4A76-8F3E-24F9EA74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726065" cy="3127761"/>
          </a:xfrm>
        </p:spPr>
        <p:txBody>
          <a:bodyPr/>
          <a:lstStyle/>
          <a:p>
            <a:r>
              <a:rPr lang="en-GB" dirty="0"/>
              <a:t>Water Cycle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5. Energy and Matter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>
            <a:extLst>
              <a:ext uri="{FF2B5EF4-FFF2-40B4-BE49-F238E27FC236}">
                <a16:creationId xmlns:a16="http://schemas.microsoft.com/office/drawing/2014/main" id="{75054C68-B07D-4055-B61D-1B2210CB4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Drinkable water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69BDF4-85E0-442D-B5F1-27387174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F496F6E4-EBEB-4A13-AEF4-1EC95D40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553D2-723A-4A3A-9A13-12D885E6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729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46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8ECDC514-A5E3-4FBA-B5D5-09D1AB6CF4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5">
            <a:extLst>
              <a:ext uri="{FF2B5EF4-FFF2-40B4-BE49-F238E27FC236}">
                <a16:creationId xmlns:a16="http://schemas.microsoft.com/office/drawing/2014/main" id="{326BCA4D-3B8F-483B-9ACE-9513E2556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is the water cycle?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3023D2-9ABF-4C7D-8E7A-1AFEC43C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9EECC264-8D0E-47AF-9501-55FBDDF1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70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351BB078-A29E-4C6A-B262-876BCEEA41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0797E6AB-1FD7-47F4-82FA-5CCCDC24C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Parts of the water cycle (1)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E9D66C-9831-4297-8618-8E7DD1FA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0A9C4D38-B9B6-4493-BF57-3CAD4AA4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94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E5FF8508-F663-4781-8400-DEF313689B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C4B6230D-6B54-48A9-8517-0E557607B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Parts of the water cycle (2)</a:t>
            </a:r>
          </a:p>
        </p:txBody>
      </p:sp>
      <p:pic>
        <p:nvPicPr>
          <p:cNvPr id="5" name="Picture 5" descr="flash_icon">
            <a:extLst>
              <a:ext uri="{FF2B5EF4-FFF2-40B4-BE49-F238E27FC236}">
                <a16:creationId xmlns:a16="http://schemas.microsoft.com/office/drawing/2014/main" id="{D75CE127-EE87-4BCE-A462-4F308661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117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E97BB3B3-17CC-46D7-931E-028CB6833B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10563</TotalTime>
  <Words>127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 2</vt:lpstr>
      <vt:lpstr>Default Design</vt:lpstr>
      <vt:lpstr>3_Default Design</vt:lpstr>
      <vt:lpstr>Water Cycle</vt:lpstr>
      <vt:lpstr>Information</vt:lpstr>
      <vt:lpstr>Drinkable water</vt:lpstr>
      <vt:lpstr>What is the water cycle?</vt:lpstr>
      <vt:lpstr>Parts of the water cycle (1)</vt:lpstr>
      <vt:lpstr>Parts of the water cycle (2)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subject>Boardworks Elementary School Earth and Space Sciences</dc:subject>
  <dc:creator>Boardworks</dc:creator>
  <cp:lastModifiedBy>Tim Crilly</cp:lastModifiedBy>
  <cp:revision>258</cp:revision>
  <dcterms:created xsi:type="dcterms:W3CDTF">2005-08-25T09:59:03Z</dcterms:created>
  <dcterms:modified xsi:type="dcterms:W3CDTF">2018-12-04T11:01:34Z</dcterms:modified>
</cp:coreProperties>
</file>